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59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htyamov Rustam" initials="AR" lastIdx="1" clrIdx="0">
    <p:extLst>
      <p:ext uri="{19B8F6BF-5375-455C-9EA6-DF929625EA0E}">
        <p15:presenceInfo xmlns:p15="http://schemas.microsoft.com/office/powerpoint/2012/main" xmlns="" userId="143b9794eca55b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C41F8F-0BBB-4534-92C3-53D4D073F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14C7C7D-6867-432D-BB99-E0CFD886E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53E6A7-4840-4C57-91EC-17E8A9C8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7E68-67AB-42FA-93A9-5BA197D1D6B3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0C165D-68C9-4056-A502-29F8459D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8481DA-F09D-4237-9D9C-622E5C9D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2EB4-4C4E-4C5C-97C3-66717D051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753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4269D4-5836-441F-BEFF-A59B22A5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47161A3-68B9-4541-8D2B-2B6D5BC2B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85F53F-8753-411C-8A03-9479F997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7E68-67AB-42FA-93A9-5BA197D1D6B3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859FC7-295A-4AFC-ABAB-88240AEB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B27113-A673-4659-8C5A-89AAA66A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2EB4-4C4E-4C5C-97C3-66717D051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473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FA7E6EE-B400-450E-9DCF-D5EBC969C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0A7CB72-5DBB-49BB-BB82-00F698234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D5DE20-59F8-42B1-8D3B-A99705D6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7E68-67AB-42FA-93A9-5BA197D1D6B3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EDF2FE-E952-460C-B354-AF68F6D8F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75D49E-09B2-4237-9EB2-BBD2B5F4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2EB4-4C4E-4C5C-97C3-66717D051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36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1AAEAE-D6D1-4DB7-BE08-DAE4567D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F89CC9-DD5C-41D5-A37D-6776D3EBB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14A0EA-7D8B-449E-8567-F100B33F4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7E68-67AB-42FA-93A9-5BA197D1D6B3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7CCE2A-1837-4890-8D1A-FA65B0BE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331B81-F5E3-46CA-954A-650D4780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2EB4-4C4E-4C5C-97C3-66717D051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424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3B3DE5-B532-4C29-9DC9-C2CA63FA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145C11B-83E4-4FAF-A945-B40D45D5B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E0C56-614A-4C52-8181-DA2A7B65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7E68-67AB-42FA-93A9-5BA197D1D6B3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02DADC-0004-402A-9203-CCB51D11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3208DE-09B7-4F8F-851C-47AF84F8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2EB4-4C4E-4C5C-97C3-66717D051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184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3438C4-C15D-4DDD-8D13-69A9130F3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76FDEB-91E3-4A22-BE40-610229A13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AE50312-6F3F-400D-B588-C3CE379DE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AE014FC-B96E-4F56-80AA-185B6E527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7E68-67AB-42FA-93A9-5BA197D1D6B3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2F56FF5-FFB0-4495-869C-99659383E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D873D7F-EE15-4B9C-86B7-830745D5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2EB4-4C4E-4C5C-97C3-66717D051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976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463A22-C68E-469B-BCAF-C24DFB13A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E5F4E0-2E29-49BC-A49A-373369430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B4E17E-7E5F-4464-801D-9DAFE6A08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236C872-7DF8-4816-BCA9-F28BFB196C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ED58DF4-1796-4532-BD33-91C66B0588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D3F1FB8-942B-431E-A83C-F23D30908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7E68-67AB-42FA-93A9-5BA197D1D6B3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EFEF07B-B524-4C8B-BB80-3F3565E9B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FB48093-DCEC-48BC-8CF7-39F9992EC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2EB4-4C4E-4C5C-97C3-66717D051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542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8BF688-8E59-48E7-82DA-DFB30356E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95C64BF-4641-4B0C-81C2-04AC3F7C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7E68-67AB-42FA-93A9-5BA197D1D6B3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37B3851-E090-4BB4-9889-265F8CEB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81EF2A6-3827-4433-B15E-E7104FBD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2EB4-4C4E-4C5C-97C3-66717D051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984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DF04492-C0A9-4963-A5C8-F8814E0C5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7E68-67AB-42FA-93A9-5BA197D1D6B3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FB1B94C-399B-4E31-B6A6-3E6D004FE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4D9BFB2-0981-46FD-9919-1E4D9181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2EB4-4C4E-4C5C-97C3-66717D051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255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47D1ED-BCEB-421A-B71C-99E9635C7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48AF98-5FE5-4F4C-96EB-F4FC8B8CC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5FC2F44-5A86-4FCA-9222-F0D2CD1E1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A72ECDE-818A-47FF-A83A-72D112142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7E68-67AB-42FA-93A9-5BA197D1D6B3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27F4A6E-E5AF-447F-9296-3BA0F3EC7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4F1D8AB-C231-458D-A624-9DF1555AE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2EB4-4C4E-4C5C-97C3-66717D051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594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67E490-124E-47EB-8018-227EED05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5B42D24-3FD8-4BB8-9C94-A16A39764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542EA9C-ECDB-4FDA-992B-CD6E90893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8A6A785-8706-4076-88F6-6023F2FD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7E68-67AB-42FA-93A9-5BA197D1D6B3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1D87C83-F931-49A4-94F5-A9B0C995E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C523402-ADFF-41FA-A5D0-03E33BC01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2EB4-4C4E-4C5C-97C3-66717D051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95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8E538F-572D-4EA0-9B0C-4F5EDEF88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EAFB7F-F7C5-410B-AB51-A1BDBDB5F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72A984-A412-495B-B931-0D8A28069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B7E68-67AB-42FA-93A9-5BA197D1D6B3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3D8567-ECEA-44AA-B82D-880A94C4D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B849CD-FEFA-43D0-9B03-A7EEEB133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52EB4-4C4E-4C5C-97C3-66717D051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567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FA1649-BCE9-4F43-B459-24FE06A3C3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8019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24F2F5-3D80-4B05-8795-11A1D4CD37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Интерактивный тест по пьесе А.Н.Островского «Гроза» 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21EA8D9-C6E1-462D-BB3C-104768586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237" y="5148774"/>
            <a:ext cx="5284763" cy="14911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i="1" dirty="0" err="1" smtClean="0"/>
              <a:t>Ахтямов</a:t>
            </a:r>
            <a:r>
              <a:rPr lang="ru-RU" sz="1800" b="1" i="1" dirty="0" smtClean="0"/>
              <a:t> Эльдар ученик 11 класса</a:t>
            </a:r>
          </a:p>
          <a:p>
            <a:pPr>
              <a:lnSpc>
                <a:spcPct val="100000"/>
              </a:lnSpc>
            </a:pPr>
            <a:r>
              <a:rPr lang="ru-RU" sz="1800" b="1" i="1" dirty="0" smtClean="0"/>
              <a:t>Учитель Лысенко Л.Т.</a:t>
            </a:r>
          </a:p>
          <a:p>
            <a:pPr>
              <a:lnSpc>
                <a:spcPct val="100000"/>
              </a:lnSpc>
            </a:pPr>
            <a:r>
              <a:rPr lang="ru-RU" sz="1800" b="1" i="1" dirty="0" smtClean="0"/>
              <a:t>КГБОУ ШИ 6</a:t>
            </a:r>
          </a:p>
          <a:p>
            <a:pPr>
              <a:lnSpc>
                <a:spcPct val="100000"/>
              </a:lnSpc>
            </a:pPr>
            <a:r>
              <a:rPr lang="ru-RU" sz="1800" b="1" i="1" dirty="0" smtClean="0"/>
              <a:t>Г. Хабаровск</a:t>
            </a:r>
            <a:endParaRPr lang="ru-RU" sz="1800" b="1" i="1" dirty="0"/>
          </a:p>
        </p:txBody>
      </p:sp>
    </p:spTree>
    <p:extLst>
      <p:ext uri="{BB962C8B-B14F-4D97-AF65-F5344CB8AC3E}">
        <p14:creationId xmlns:p14="http://schemas.microsoft.com/office/powerpoint/2010/main" xmlns="" val="3006278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FED5B74-FBD9-42CE-B1A5-C2AAD2A811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5" y="0"/>
            <a:ext cx="1214932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7C67C5-AF23-4973-AFF3-465E0713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 какому литературному жанру можно отнести пьесу "Гроза" (по определению автора)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D72C6C-054E-4117-814D-1181D4784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4A2C491-A64E-45E0-B391-0C44AD223BAE}"/>
              </a:ext>
            </a:extLst>
          </p:cNvPr>
          <p:cNvSpPr/>
          <p:nvPr/>
        </p:nvSpPr>
        <p:spPr>
          <a:xfrm>
            <a:off x="1499340" y="2710649"/>
            <a:ext cx="4219288" cy="9055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лирическая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комедия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DC17303-EB5A-4EE6-AF69-F14A08DD18C6}"/>
              </a:ext>
            </a:extLst>
          </p:cNvPr>
          <p:cNvSpPr/>
          <p:nvPr/>
        </p:nvSpPr>
        <p:spPr>
          <a:xfrm>
            <a:off x="6370646" y="4165601"/>
            <a:ext cx="4486041" cy="9547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         </a:t>
            </a:r>
            <a:r>
              <a:rPr lang="ru-RU" sz="3200" b="1" dirty="0" smtClean="0">
                <a:solidFill>
                  <a:schemeClr val="tx1"/>
                </a:solidFill>
              </a:rPr>
              <a:t>комедия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масок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A1A74DD-43C6-4AD1-8B97-D31648A1F794}"/>
              </a:ext>
            </a:extLst>
          </p:cNvPr>
          <p:cNvSpPr/>
          <p:nvPr/>
        </p:nvSpPr>
        <p:spPr>
          <a:xfrm>
            <a:off x="1457347" y="4209143"/>
            <a:ext cx="4333853" cy="9377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драма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0C0AB08-812E-4702-8F1E-4A387F0A76B2}"/>
              </a:ext>
            </a:extLst>
          </p:cNvPr>
          <p:cNvSpPr/>
          <p:nvPr/>
        </p:nvSpPr>
        <p:spPr>
          <a:xfrm>
            <a:off x="6336295" y="2699657"/>
            <a:ext cx="4563933" cy="9328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трагедия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999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B2C92B9-14AE-4761-87C1-BFB5F4423C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8804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907D03B-43C7-4087-A0C8-0936B370623E}"/>
              </a:ext>
            </a:extLst>
          </p:cNvPr>
          <p:cNvSpPr/>
          <p:nvPr/>
        </p:nvSpPr>
        <p:spPr>
          <a:xfrm>
            <a:off x="2908633" y="2141496"/>
            <a:ext cx="5477524" cy="6367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Дворянство</a:t>
            </a:r>
            <a:r>
              <a:rPr lang="ru-RU" sz="2800" b="1" dirty="0"/>
              <a:t> </a:t>
            </a:r>
            <a:endParaRPr lang="ru-RU" b="1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BA0458-FA10-47C2-894D-2A364D2A0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Какое социальное сословие изображает А.Н. Островский в пьесе "Гроза"?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BDD4753-05F6-4C37-8AA1-3F6F570DD7D7}"/>
              </a:ext>
            </a:extLst>
          </p:cNvPr>
          <p:cNvSpPr/>
          <p:nvPr/>
        </p:nvSpPr>
        <p:spPr>
          <a:xfrm>
            <a:off x="2894119" y="3080340"/>
            <a:ext cx="5477524" cy="5681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Крестьянство</a:t>
            </a:r>
            <a:r>
              <a:rPr lang="ru-RU" sz="2800" b="1" dirty="0"/>
              <a:t> </a:t>
            </a:r>
            <a:endParaRPr lang="ru-RU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4F98C14-5A51-45A7-97BE-5BE38670A74E}"/>
              </a:ext>
            </a:extLst>
          </p:cNvPr>
          <p:cNvSpPr/>
          <p:nvPr/>
        </p:nvSpPr>
        <p:spPr>
          <a:xfrm>
            <a:off x="2894119" y="3937664"/>
            <a:ext cx="5477524" cy="5681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Купечество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B068B6B-C696-4B88-9E83-194DFDB49DE2}"/>
              </a:ext>
            </a:extLst>
          </p:cNvPr>
          <p:cNvSpPr/>
          <p:nvPr/>
        </p:nvSpPr>
        <p:spPr>
          <a:xfrm>
            <a:off x="2894119" y="4829661"/>
            <a:ext cx="5477524" cy="5681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Мещанство</a:t>
            </a:r>
            <a:r>
              <a:rPr lang="ru-RU" sz="2800" b="1" dirty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288840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EC7C66B-FF31-48B4-978C-9A11A40FAD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880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B2BF17-1EEB-40C9-8A24-51B222563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герои являются центральными в пьесе?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D2EF87-B8C0-400C-98F5-4C699BFBC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0BFBCB2-4EB3-443B-989C-5DF075A00A45}"/>
              </a:ext>
            </a:extLst>
          </p:cNvPr>
          <p:cNvSpPr/>
          <p:nvPr/>
        </p:nvSpPr>
        <p:spPr>
          <a:xfrm>
            <a:off x="2974019" y="3469272"/>
            <a:ext cx="5521910" cy="7368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Катерина и Тихон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C52BE60-6F12-4529-8FB6-AE8B9D726807}"/>
              </a:ext>
            </a:extLst>
          </p:cNvPr>
          <p:cNvSpPr/>
          <p:nvPr/>
        </p:nvSpPr>
        <p:spPr>
          <a:xfrm>
            <a:off x="2974019" y="5524291"/>
            <a:ext cx="5521909" cy="7368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Борис и Тихон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8ECBF7F-04C1-439F-B35A-CC9A72BF9EC2}"/>
              </a:ext>
            </a:extLst>
          </p:cNvPr>
          <p:cNvSpPr/>
          <p:nvPr/>
        </p:nvSpPr>
        <p:spPr>
          <a:xfrm>
            <a:off x="2974019" y="4496781"/>
            <a:ext cx="5521909" cy="7368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Кабаниха и Катерина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A17B1FB-4438-472F-8A8E-7EA77596FD3A}"/>
              </a:ext>
            </a:extLst>
          </p:cNvPr>
          <p:cNvSpPr/>
          <p:nvPr/>
        </p:nvSpPr>
        <p:spPr>
          <a:xfrm>
            <a:off x="2944992" y="2368297"/>
            <a:ext cx="5521910" cy="7368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Борис и Катерина</a:t>
            </a:r>
          </a:p>
        </p:txBody>
      </p:sp>
    </p:spTree>
    <p:extLst>
      <p:ext uri="{BB962C8B-B14F-4D97-AF65-F5344CB8AC3E}">
        <p14:creationId xmlns:p14="http://schemas.microsoft.com/office/powerpoint/2010/main" xmlns="" val="3042040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EFCBBE-782E-42F7-A4A5-2520E17809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880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9229B1-FBCC-412C-9376-D32D4DDC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Кульминацией пьесы "Гроза" можно считать эпизод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6E300F-2828-4B94-9082-F757915D3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C73AF4-2374-4D1A-83F9-DC4E6943AFF8}"/>
              </a:ext>
            </a:extLst>
          </p:cNvPr>
          <p:cNvSpPr/>
          <p:nvPr/>
        </p:nvSpPr>
        <p:spPr>
          <a:xfrm>
            <a:off x="3057801" y="5406948"/>
            <a:ext cx="6001793" cy="6345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 ключом (от Варвары</a:t>
            </a:r>
            <a:r>
              <a:rPr lang="ru-RU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0A224EF-3B71-4845-91C3-24476D4EDB2B}"/>
              </a:ext>
            </a:extLst>
          </p:cNvPr>
          <p:cNvSpPr/>
          <p:nvPr/>
        </p:nvSpPr>
        <p:spPr>
          <a:xfrm>
            <a:off x="3104685" y="2354890"/>
            <a:ext cx="5898638" cy="6345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расставания Катерины с Тихоном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6286CF6-8CCD-450A-B1DD-3F25AE122F49}"/>
              </a:ext>
            </a:extLst>
          </p:cNvPr>
          <p:cNvSpPr/>
          <p:nvPr/>
        </p:nvSpPr>
        <p:spPr>
          <a:xfrm>
            <a:off x="3071870" y="4436548"/>
            <a:ext cx="5959589" cy="6345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прощания с Борисом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101F38A-5BDD-455D-B6B5-C8FB99B0C7C7}"/>
              </a:ext>
            </a:extLst>
          </p:cNvPr>
          <p:cNvSpPr/>
          <p:nvPr/>
        </p:nvSpPr>
        <p:spPr>
          <a:xfrm>
            <a:off x="3073429" y="3353223"/>
            <a:ext cx="5929894" cy="6345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признания Катерины перед жителями города в неверности мужу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895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2259A58-7264-4D5C-B35D-9B0ADE51FD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880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DAF107-6319-4CC6-9F6E-1F0EBCB2A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Кому из героев пьесы принадлежит высказывание:</a:t>
            </a:r>
            <a:br>
              <a:rPr lang="ru-RU" dirty="0"/>
            </a:br>
            <a:r>
              <a:rPr lang="ru-RU" dirty="0"/>
              <a:t>"Делай что хочешь, лишь бы все шито да крыто было"?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DC1E82-D6F9-4CF5-B87E-F81240B1C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125750E-3E3C-40AF-AFBB-6C9ADA043E9E}"/>
              </a:ext>
            </a:extLst>
          </p:cNvPr>
          <p:cNvSpPr/>
          <p:nvPr/>
        </p:nvSpPr>
        <p:spPr>
          <a:xfrm>
            <a:off x="3198036" y="5344680"/>
            <a:ext cx="5752731" cy="602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Кудряшу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87153D2-F299-4428-A77D-F4DEE2A4EE59}"/>
              </a:ext>
            </a:extLst>
          </p:cNvPr>
          <p:cNvSpPr/>
          <p:nvPr/>
        </p:nvSpPr>
        <p:spPr>
          <a:xfrm>
            <a:off x="3213715" y="3356085"/>
            <a:ext cx="5752731" cy="5393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Кулигину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88DDF60-1919-469D-B3BE-C5108CF07A4F}"/>
              </a:ext>
            </a:extLst>
          </p:cNvPr>
          <p:cNvSpPr/>
          <p:nvPr/>
        </p:nvSpPr>
        <p:spPr>
          <a:xfrm>
            <a:off x="3213715" y="4358936"/>
            <a:ext cx="5752731" cy="602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Кабанихе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B24244B-DB57-437D-A881-27A736EF94BB}"/>
              </a:ext>
            </a:extLst>
          </p:cNvPr>
          <p:cNvSpPr/>
          <p:nvPr/>
        </p:nvSpPr>
        <p:spPr>
          <a:xfrm>
            <a:off x="3213715" y="2443579"/>
            <a:ext cx="5752731" cy="5393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Варваре</a:t>
            </a:r>
          </a:p>
        </p:txBody>
      </p:sp>
    </p:spTree>
    <p:extLst>
      <p:ext uri="{BB962C8B-B14F-4D97-AF65-F5344CB8AC3E}">
        <p14:creationId xmlns:p14="http://schemas.microsoft.com/office/powerpoint/2010/main" xmlns="" val="1704875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9E6229F-7E37-42DA-98CF-A64D8F7A6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5" y="0"/>
            <a:ext cx="1214932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D983D9-9E3F-4AD4-89F4-2F428BF6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47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Кто из героев пьесы произносит следующий монолог?</a:t>
            </a:r>
            <a:br>
              <a:rPr lang="ru-RU" dirty="0"/>
            </a:br>
            <a:r>
              <a:rPr lang="ru-RU" dirty="0"/>
              <a:t>Жестокие нравы, сударь, в нашем городе, жестокие! В мещанстве, сударь, вы ничего, кроме грубости да бедности нагольной, не увидите….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970B45-E3FB-4617-A058-359C3B311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4509CC2-3129-4D30-82FF-8D1DE8F642CE}"/>
              </a:ext>
            </a:extLst>
          </p:cNvPr>
          <p:cNvSpPr/>
          <p:nvPr/>
        </p:nvSpPr>
        <p:spPr>
          <a:xfrm>
            <a:off x="1110413" y="3635899"/>
            <a:ext cx="5130730" cy="1047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                           </a:t>
            </a:r>
            <a:r>
              <a:rPr lang="ru-RU" sz="3200" b="1" dirty="0" smtClean="0">
                <a:solidFill>
                  <a:schemeClr val="tx1"/>
                </a:solidFill>
              </a:rPr>
              <a:t>Кабаниха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66C465A-153E-4221-8251-C1AFC414B205}"/>
              </a:ext>
            </a:extLst>
          </p:cNvPr>
          <p:cNvSpPr/>
          <p:nvPr/>
        </p:nvSpPr>
        <p:spPr>
          <a:xfrm>
            <a:off x="1136059" y="5011939"/>
            <a:ext cx="5061541" cy="1047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Кудряш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70EA7C3-2E4B-493C-AA97-A1A2271C04AC}"/>
              </a:ext>
            </a:extLst>
          </p:cNvPr>
          <p:cNvSpPr/>
          <p:nvPr/>
        </p:nvSpPr>
        <p:spPr>
          <a:xfrm>
            <a:off x="6467170" y="5047168"/>
            <a:ext cx="4476601" cy="10052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Феклуша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F244F30-AC75-45CA-94EF-7098853EF40C}"/>
              </a:ext>
            </a:extLst>
          </p:cNvPr>
          <p:cNvSpPr/>
          <p:nvPr/>
        </p:nvSpPr>
        <p:spPr>
          <a:xfrm>
            <a:off x="6463789" y="3616875"/>
            <a:ext cx="4465468" cy="10857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Кулигин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360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CB71144-E77F-49BA-A62A-0636D1611B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5" y="0"/>
            <a:ext cx="1214932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5E1559-3C65-456F-8E0F-59D29730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98F127-60D8-4476-8FBE-6F0AC9FDC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04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136</Words>
  <Application>Microsoft Office PowerPoint</Application>
  <PresentationFormat>Произвольный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Интерактивный тест по пьесе А.Н.Островского «Гроза» </vt:lpstr>
      <vt:lpstr>К какому литературному жанру можно отнести пьесу "Гроза" (по определению автора)</vt:lpstr>
      <vt:lpstr>Какое социальное сословие изображает А.Н. Островский в пьесе "Гроза"?</vt:lpstr>
      <vt:lpstr>Какие герои являются центральными в пьесе?</vt:lpstr>
      <vt:lpstr>Кульминацией пьесы "Гроза" можно считать эпизод</vt:lpstr>
      <vt:lpstr>Кому из героев пьесы принадлежит высказывание: "Делай что хочешь, лишь бы все шито да крыто было"?</vt:lpstr>
      <vt:lpstr>Кто из героев пьесы произносит следующий монолог? Жестокие нравы, сударь, в нашем городе, жестокие! В мещанстве, сударь, вы ничего, кроме грубости да бедности нагольной, не увидите….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Akhtyamov Rustam</dc:creator>
  <cp:lastModifiedBy>user</cp:lastModifiedBy>
  <cp:revision>16</cp:revision>
  <dcterms:created xsi:type="dcterms:W3CDTF">2020-10-18T07:50:41Z</dcterms:created>
  <dcterms:modified xsi:type="dcterms:W3CDTF">2020-12-28T02:13:29Z</dcterms:modified>
</cp:coreProperties>
</file>